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9"/>
  </p:notesMasterIdLst>
  <p:sldIdLst>
    <p:sldId id="267" r:id="rId2"/>
    <p:sldId id="268" r:id="rId3"/>
    <p:sldId id="269" r:id="rId4"/>
    <p:sldId id="270" r:id="rId5"/>
    <p:sldId id="271" r:id="rId6"/>
    <p:sldId id="272" r:id="rId7"/>
    <p:sldId id="273" r:id="rId8"/>
    <p:sldId id="274" r:id="rId9"/>
    <p:sldId id="275" r:id="rId10"/>
    <p:sldId id="276" r:id="rId11"/>
    <p:sldId id="277" r:id="rId12"/>
    <p:sldId id="278" r:id="rId13"/>
    <p:sldId id="279" r:id="rId14"/>
    <p:sldId id="280" r:id="rId15"/>
    <p:sldId id="281" r:id="rId16"/>
    <p:sldId id="282" r:id="rId17"/>
    <p:sldId id="283" r:id="rId18"/>
    <p:sldId id="284" r:id="rId19"/>
    <p:sldId id="285" r:id="rId20"/>
    <p:sldId id="286" r:id="rId21"/>
    <p:sldId id="287" r:id="rId22"/>
    <p:sldId id="288" r:id="rId23"/>
    <p:sldId id="302" r:id="rId24"/>
    <p:sldId id="289" r:id="rId25"/>
    <p:sldId id="290" r:id="rId26"/>
    <p:sldId id="291" r:id="rId27"/>
    <p:sldId id="292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1463"/>
  </p:normalViewPr>
  <p:slideViewPr>
    <p:cSldViewPr snapToGrid="0" snapToObjects="1">
      <p:cViewPr>
        <p:scale>
          <a:sx n="96" d="100"/>
          <a:sy n="96" d="100"/>
        </p:scale>
        <p:origin x="144" y="6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F9F4AA-AFF9-0A47-8AEE-08E5F9B3C3CA}" type="datetimeFigureOut">
              <a:rPr lang="en-US" smtClean="0"/>
              <a:t>4/1/16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8E61ED-A013-6B4F-9970-DBD5711EA7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1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BB469-5BE9-5643-BAC2-985FCFCC050B}" type="datetimeFigureOut">
              <a:rPr lang="en-US" smtClean="0"/>
              <a:t>4/1/16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660B6-D6DA-D545-B59D-E39D23EB42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456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BB469-5BE9-5643-BAC2-985FCFCC050B}" type="datetimeFigureOut">
              <a:rPr lang="en-US" smtClean="0"/>
              <a:t>4/1/16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660B6-D6DA-D545-B59D-E39D23EB42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4010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BB469-5BE9-5643-BAC2-985FCFCC050B}" type="datetimeFigureOut">
              <a:rPr lang="en-US" smtClean="0"/>
              <a:t>4/1/16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660B6-D6DA-D545-B59D-E39D23EB42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1473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BB469-5BE9-5643-BAC2-985FCFCC050B}" type="datetimeFigureOut">
              <a:rPr lang="en-US" smtClean="0"/>
              <a:t>4/1/16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660B6-D6DA-D545-B59D-E39D23EB42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8910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BB469-5BE9-5643-BAC2-985FCFCC050B}" type="datetimeFigureOut">
              <a:rPr lang="en-US" smtClean="0"/>
              <a:t>4/1/16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660B6-D6DA-D545-B59D-E39D23EB42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1193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BB469-5BE9-5643-BAC2-985FCFCC050B}" type="datetimeFigureOut">
              <a:rPr lang="en-US" smtClean="0"/>
              <a:t>4/1/16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660B6-D6DA-D545-B59D-E39D23EB42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084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BB469-5BE9-5643-BAC2-985FCFCC050B}" type="datetimeFigureOut">
              <a:rPr lang="en-US" smtClean="0"/>
              <a:t>4/1/16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660B6-D6DA-D545-B59D-E39D23EB42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971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BB469-5BE9-5643-BAC2-985FCFCC050B}" type="datetimeFigureOut">
              <a:rPr lang="en-US" smtClean="0"/>
              <a:t>4/1/16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660B6-D6DA-D545-B59D-E39D23EB42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850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BB469-5BE9-5643-BAC2-985FCFCC050B}" type="datetimeFigureOut">
              <a:rPr lang="en-US" smtClean="0"/>
              <a:t>4/1/16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660B6-D6DA-D545-B59D-E39D23EB42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0478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BB469-5BE9-5643-BAC2-985FCFCC050B}" type="datetimeFigureOut">
              <a:rPr lang="en-US" smtClean="0"/>
              <a:t>4/1/16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660B6-D6DA-D545-B59D-E39D23EB42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9959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BB469-5BE9-5643-BAC2-985FCFCC050B}" type="datetimeFigureOut">
              <a:rPr lang="en-US" smtClean="0"/>
              <a:t>4/1/16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660B6-D6DA-D545-B59D-E39D23EB42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7462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BBB469-5BE9-5643-BAC2-985FCFCC050B}" type="datetimeFigureOut">
              <a:rPr lang="en-US" smtClean="0"/>
              <a:t>4/1/16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5660B6-D6DA-D545-B59D-E39D23EB42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1311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Machine Translation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328992" y="5742608"/>
            <a:ext cx="5534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Many slides from </a:t>
            </a:r>
            <a:r>
              <a:rPr lang="en-US" dirty="0" smtClean="0"/>
              <a:t>Michael Collins and Chris </a:t>
            </a:r>
            <a:r>
              <a:rPr lang="en-US" dirty="0" err="1" smtClean="0"/>
              <a:t>Calison</a:t>
            </a:r>
            <a:r>
              <a:rPr lang="en-US" dirty="0" smtClean="0"/>
              <a:t>-Burch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1906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837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481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43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64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06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7414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6726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2192001" cy="684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784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556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850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497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5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72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385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735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169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77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698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863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793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30087" y="3843130"/>
            <a:ext cx="7818783" cy="397566"/>
          </a:xfrm>
          <a:prstGeom prst="rect">
            <a:avLst/>
          </a:prstGeom>
          <a:noFill/>
          <a:ln w="539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951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011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0993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85775" y="3200400"/>
            <a:ext cx="5915025" cy="1400175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57175" y="1457325"/>
            <a:ext cx="4018990" cy="814387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85775" y="4507707"/>
            <a:ext cx="4018990" cy="814387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969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2099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61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570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2099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701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2209931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787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852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1615</TotalTime>
  <Words>10</Words>
  <Application>Microsoft Macintosh PowerPoint</Application>
  <PresentationFormat>Widescreen</PresentationFormat>
  <Paragraphs>2</Paragraphs>
  <Slides>27</Slides>
  <Notes>0</Notes>
  <HiddenSlides>2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Calibri</vt:lpstr>
      <vt:lpstr>Calibri Light</vt:lpstr>
      <vt:lpstr>Arial</vt:lpstr>
      <vt:lpstr>Office Theme</vt:lpstr>
      <vt:lpstr>Machine Translation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Part of Speech Tagging</dc:title>
  <dc:creator>Alan Ritter (MBO Partners)</dc:creator>
  <cp:lastModifiedBy>Microsoft Office User</cp:lastModifiedBy>
  <cp:revision>123</cp:revision>
  <cp:lastPrinted>2016-03-09T16:08:48Z</cp:lastPrinted>
  <dcterms:created xsi:type="dcterms:W3CDTF">2016-02-03T15:02:26Z</dcterms:created>
  <dcterms:modified xsi:type="dcterms:W3CDTF">2016-04-01T15:48:54Z</dcterms:modified>
</cp:coreProperties>
</file>